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2" r:id="rId4"/>
    <p:sldId id="261" r:id="rId5"/>
    <p:sldId id="263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3D4FA-52B0-4D9F-8E15-0E176C08DF6A}" v="5" dt="2024-12-15T02:49:23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AD132-10B9-836C-6B45-192E2912E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45961-FE8F-B02B-0E23-ECE88CE8E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14218-574F-035A-8803-E00353E45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16485-3403-9691-A56B-E2ABA6587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94521-7488-E536-4F06-C81288F2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1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4723-2A9B-656E-F9BC-5A2E29FF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46E02-C6DF-BFF0-B8EE-594350702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FDF0F-C7BE-0DF0-7B0B-CEDB9E308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F3D0F-762B-4DBA-1E47-3534D94C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2ED83-9C85-181B-FB1F-A744A673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4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422B0-D7E9-66E9-2BFB-FE95BC65A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17EAB-2075-AF5B-3D90-36122497F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11021-F6E0-EF91-72E0-ABF667D52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85DDE-A9B2-2950-080B-EDD847AC7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5CF4D-6439-4CF5-82CF-FD1AAC8F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A73D2-1EC7-6A4F-7CF2-2F793598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23754-E1E3-1F5E-5CF2-22998FF59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77695-C22C-2CB7-1485-24A053A6A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F47FF-D051-8ADB-824F-3AAA8CAF1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46642-6EAD-9575-2D90-23440ED66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BB984-ABE9-EA7F-D38B-028D31F8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AF3E-8026-5806-B61E-BA57C9C4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DD184-2EC5-0DD0-DF33-5502EEA09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46D0EB-D775-78B2-74D9-5B9C4AD37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874CBF-9FB6-7C59-6A2D-66B97D3A0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71310-55CC-58AD-B649-9442E6627B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FD7AC-8E04-C7F1-2BBF-A5CD5887D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3E7AFF-5ABB-D701-14FF-E7390CFF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D47C6-8C26-D5F6-A5B9-7F873A8B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7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6395B-6A6B-D884-76F5-37D1B4EF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B33E61-495A-6FF4-0AB8-D674A23AB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350CF-0861-E06B-4993-A5A70C4A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70AED-D8E3-FFDE-0FD8-2EEBB8CA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1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A31B68-397D-4446-5A4C-32772225B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432782-CE89-1A94-18C3-849627CA8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45F4B-C180-BB39-C060-17FB2ACC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4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C097-091B-6C4A-0FD2-06EB30082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CCDAB-B685-D5A7-D221-88988BEBB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54957-CE82-9D9D-AD15-A147E39C1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6BFEA-5EFA-9C60-C171-E7A3D419C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62BA5-D67D-8FA6-EFAB-87AAC310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3F794-F014-808C-9A44-DDECA4466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9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05BA-4234-80A2-3B82-31A42B4F7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D7371-5953-2497-F38B-EC631B5C99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CEDE9-CEB6-DD93-0AA5-86C27FA3A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BFBA8-3A90-6150-DCA4-1C5DE4FB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34A12-2BCB-BD99-23C3-177679E4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4A2FC-B300-AD83-EDC7-F999ED246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5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6B03-4A63-9BE7-DEA4-DCFCAA4A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4BD3C-46C2-0860-3B96-2ECC5FF0B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31335-9C51-704E-8C79-B138C5CC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5343A-2C71-2B30-525F-FC198D4E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7DAF1-43D7-AF46-76C1-CFEEBD7E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50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6268F-F413-90C5-42FA-0C9C2E3FFE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69F59-1036-4DBE-2A94-1380A3D32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B44E3-D06A-3C63-030E-E454EC49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64298-602D-7A9B-CA64-146B71A9F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9FA8D-E5C3-B480-6D19-B3211A86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0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10536-FDCE-5486-3FAF-A463BE36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7C574-153B-A420-1646-5E6714C0E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3B11-B78F-4075-6D5D-9E46FB2E0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AF2F26-8DF4-4EE6-951A-F47B6F4B5908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3DD98-964A-2CB6-6899-9F2BDE5AE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F477-B674-83B9-0342-E7A230089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915B0D-845A-4724-9AA9-CD625C2BE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7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D1CAB-76E0-7538-275D-9DC5C186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54170675-D048-0970-EF00-39B4F1236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170228-A292-9AF8-4927-C97314045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HOW DO YOU CELEBRATE </a:t>
            </a:r>
            <a:b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CHRISTMAS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9C063C-8663-BFAC-C05A-554E2B6C9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740"/>
            <a:ext cx="9144000" cy="1828800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LUKE 2:8-12</a:t>
            </a:r>
          </a:p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Ptr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Rod.</a:t>
            </a:r>
          </a:p>
        </p:txBody>
      </p:sp>
    </p:spTree>
    <p:extLst>
      <p:ext uri="{BB962C8B-B14F-4D97-AF65-F5344CB8AC3E}">
        <p14:creationId xmlns:p14="http://schemas.microsoft.com/office/powerpoint/2010/main" val="381254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4EA20EB2-10EA-6224-1806-FC8604795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87958-4F08-72AD-37F8-E77591342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5392"/>
            <a:ext cx="10515600" cy="274796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/>
              <a:t>I. BE A BLESSING TO OTHERS.</a:t>
            </a:r>
          </a:p>
        </p:txBody>
      </p:sp>
    </p:spTree>
    <p:extLst>
      <p:ext uri="{BB962C8B-B14F-4D97-AF65-F5344CB8AC3E}">
        <p14:creationId xmlns:p14="http://schemas.microsoft.com/office/powerpoint/2010/main" val="397424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705B1-3A58-C6FE-DEDD-DF04446FE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D410FF80-EA86-A27C-CA77-632DA79A1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02E23-FA5B-B246-8F3F-A200A724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5392"/>
            <a:ext cx="10515600" cy="274796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/>
              <a:t>II. FORGIVE AND </a:t>
            </a:r>
          </a:p>
          <a:p>
            <a:pPr marL="0" indent="0" algn="ctr">
              <a:buNone/>
            </a:pPr>
            <a:r>
              <a:rPr lang="en-US" sz="8000" dirty="0"/>
              <a:t>MOVE ON.</a:t>
            </a:r>
          </a:p>
        </p:txBody>
      </p:sp>
    </p:spTree>
    <p:extLst>
      <p:ext uri="{BB962C8B-B14F-4D97-AF65-F5344CB8AC3E}">
        <p14:creationId xmlns:p14="http://schemas.microsoft.com/office/powerpoint/2010/main" val="341790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456B-B95E-17DC-59AF-21B534B5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BD94F38F-6532-DABD-F273-B2016F272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89F6-7C28-4466-0DD8-EE42156F4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5392"/>
            <a:ext cx="10515600" cy="274796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/>
              <a:t>III. FIND HOPE, LOVE, AND REJOICE.</a:t>
            </a:r>
          </a:p>
        </p:txBody>
      </p:sp>
    </p:spTree>
    <p:extLst>
      <p:ext uri="{BB962C8B-B14F-4D97-AF65-F5344CB8AC3E}">
        <p14:creationId xmlns:p14="http://schemas.microsoft.com/office/powerpoint/2010/main" val="426502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8B374-3490-213F-3C5A-0506CB583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A986962A-346F-861B-2AB1-6023F5AFD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8DDF6-F89E-6D0C-2567-389D4B4FC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277"/>
            <a:ext cx="10515600" cy="3406877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IV. LET JESUS BE THE ULTIMATE REASON OF YOUR CHRISTMAS</a:t>
            </a:r>
          </a:p>
        </p:txBody>
      </p:sp>
    </p:spTree>
    <p:extLst>
      <p:ext uri="{BB962C8B-B14F-4D97-AF65-F5344CB8AC3E}">
        <p14:creationId xmlns:p14="http://schemas.microsoft.com/office/powerpoint/2010/main" val="324934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2E0B6-EE94-52B9-FD70-40A1E1189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mas background. celebration Christmas with decorative ...">
            <a:extLst>
              <a:ext uri="{FF2B5EF4-FFF2-40B4-BE49-F238E27FC236}">
                <a16:creationId xmlns:a16="http://schemas.microsoft.com/office/drawing/2014/main" id="{1D2F3697-2EE7-C5E2-3DF2-4F0296B8C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2C3E32-52E0-47A6-5EAB-8F7C2900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24114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HOW DO YOU CELEBRATE YOUR CHRISTMAS?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3AE6A-773C-4C29-7364-D9652E323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6723"/>
            <a:ext cx="10515600" cy="4129547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I. BE A BLESSING TO OTHERS.</a:t>
            </a:r>
          </a:p>
          <a:p>
            <a:pPr marL="0" indent="0">
              <a:buNone/>
            </a:pPr>
            <a:r>
              <a:rPr lang="en-US" sz="4800" dirty="0"/>
              <a:t>II.FORGIVE AND MOVE ON.</a:t>
            </a:r>
          </a:p>
          <a:p>
            <a:pPr marL="0" indent="0">
              <a:buNone/>
            </a:pPr>
            <a:r>
              <a:rPr lang="en-US" sz="4800" dirty="0"/>
              <a:t>III. FIND HOPE, LOVE, AND REJOICE.</a:t>
            </a:r>
          </a:p>
          <a:p>
            <a:pPr marL="0" indent="0">
              <a:buNone/>
            </a:pPr>
            <a:r>
              <a:rPr lang="en-US" sz="4800" dirty="0"/>
              <a:t>IV. LET JESUS BE THE ULTIMATE REASON OF YOUR CHRISTMAS</a:t>
            </a:r>
          </a:p>
          <a:p>
            <a:pPr marL="0" indent="0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41931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92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HOW DO YOU CELEBRATE  CHRISTMAS ?</vt:lpstr>
      <vt:lpstr>PowerPoint Presentation</vt:lpstr>
      <vt:lpstr>PowerPoint Presentation</vt:lpstr>
      <vt:lpstr>PowerPoint Presentation</vt:lpstr>
      <vt:lpstr>PowerPoint Presentation</vt:lpstr>
      <vt:lpstr>HOW DO YOU CELEBRATE YOUR CHRISTMAS?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ruth roda</dc:creator>
  <cp:lastModifiedBy>joan ruth roda</cp:lastModifiedBy>
  <cp:revision>2</cp:revision>
  <dcterms:created xsi:type="dcterms:W3CDTF">2024-12-15T00:39:44Z</dcterms:created>
  <dcterms:modified xsi:type="dcterms:W3CDTF">2024-12-15T04:38:31Z</dcterms:modified>
</cp:coreProperties>
</file>